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53263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C0"/>
    <a:srgbClr val="0000E6"/>
    <a:srgbClr val="0000FF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0"/>
    <p:restoredTop sz="94663"/>
  </p:normalViewPr>
  <p:slideViewPr>
    <p:cSldViewPr>
      <p:cViewPr>
        <p:scale>
          <a:sx n="91" d="100"/>
          <a:sy n="91" d="100"/>
        </p:scale>
        <p:origin x="-2310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F6CC3-358F-4B03-BEE3-65357C2465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2968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85AA3-8C74-4EA7-B71F-9ED1EB04FA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63525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3D962-C31F-4617-B291-2101DE7D2A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4129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7CCEE-682E-4E56-A69E-6E98E16934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0610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75B3D-9FD9-4A52-AC9A-1B96A50D1B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09920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E2A87-C79A-4AD4-96BA-94832AFBA1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37869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465FE-1BF1-491F-BE34-C80EC5B0F5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2560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BDB5D-6159-4E96-AF05-4E7FA32118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48195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42E91-DB65-46A7-BD70-B71AD61DFD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65631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BD07C-E808-449D-AE62-8169D741DF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41929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B4A8A-B195-4157-A2FB-31500E87FE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0301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CDF184F-F43C-4447-931B-A4737E4C77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ZZSCG tirki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5792130"/>
            <a:ext cx="1181100" cy="1065870"/>
          </a:xfrm>
          <a:prstGeom prst="rect">
            <a:avLst/>
          </a:prstGeom>
        </p:spPr>
      </p:pic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1219200" y="115888"/>
            <a:ext cx="6769100" cy="1027112"/>
          </a:xfrm>
        </p:spPr>
        <p:txBody>
          <a:bodyPr/>
          <a:lstStyle/>
          <a:p>
            <a:pPr eaLnBrk="1" hangingPunct="1"/>
            <a:r>
              <a:rPr lang="en-GB" sz="2400" b="1" dirty="0" err="1" smtClean="0">
                <a:solidFill>
                  <a:srgbClr val="00B0F0"/>
                </a:solidFill>
              </a:rPr>
              <a:t>Naslov</a:t>
            </a:r>
            <a:r>
              <a:rPr lang="en-GB" sz="2400" b="1" dirty="0" smtClean="0">
                <a:solidFill>
                  <a:srgbClr val="00B0F0"/>
                </a:solidFill>
              </a:rPr>
              <a:t> </a:t>
            </a:r>
            <a:r>
              <a:rPr lang="en-GB" sz="2400" b="1" dirty="0" err="1" smtClean="0">
                <a:solidFill>
                  <a:srgbClr val="00B0F0"/>
                </a:solidFill>
              </a:rPr>
              <a:t>rada</a:t>
            </a:r>
            <a:r>
              <a:rPr lang="en-GB" sz="2400" b="1" dirty="0">
                <a:solidFill>
                  <a:srgbClr val="00B0F0"/>
                </a:solidFill>
              </a:rPr>
              <a:t/>
            </a:r>
            <a:br>
              <a:rPr lang="en-GB" sz="2400" b="1" dirty="0">
                <a:solidFill>
                  <a:srgbClr val="00B0F0"/>
                </a:solidFill>
              </a:rPr>
            </a:br>
            <a:r>
              <a:rPr lang="en-GB" sz="2400" b="1" dirty="0" err="1" smtClean="0"/>
              <a:t>Autori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err="1" smtClean="0"/>
              <a:t>Institucija</a:t>
            </a:r>
            <a:endParaRPr lang="en-GB" sz="1800" b="1" dirty="0"/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47800"/>
            <a:ext cx="8610600" cy="4114800"/>
          </a:xfrm>
        </p:spPr>
        <p:txBody>
          <a:bodyPr/>
          <a:lstStyle/>
          <a:p>
            <a:pPr eaLnBrk="1" hangingPunct="1"/>
            <a:r>
              <a:rPr lang="en-GB" sz="2400" dirty="0" err="1" smtClean="0"/>
              <a:t>Kratak</a:t>
            </a:r>
            <a:r>
              <a:rPr lang="en-GB" sz="2400" dirty="0" smtClean="0"/>
              <a:t> </a:t>
            </a:r>
            <a:r>
              <a:rPr lang="en-GB" sz="2400" dirty="0" err="1" smtClean="0"/>
              <a:t>opis</a:t>
            </a:r>
            <a:r>
              <a:rPr lang="en-GB" sz="2400" dirty="0" smtClean="0"/>
              <a:t> </a:t>
            </a:r>
            <a:r>
              <a:rPr lang="en-GB" sz="2400" dirty="0" err="1" smtClean="0"/>
              <a:t>prezentovanih</a:t>
            </a:r>
            <a:r>
              <a:rPr lang="en-GB" sz="2400" dirty="0" smtClean="0"/>
              <a:t> </a:t>
            </a:r>
            <a:r>
              <a:rPr lang="en-GB" sz="2400" dirty="0" err="1" smtClean="0"/>
              <a:t>rezultata</a:t>
            </a:r>
            <a:r>
              <a:rPr lang="en-GB" sz="2400" dirty="0" smtClean="0"/>
              <a:t> </a:t>
            </a:r>
            <a:r>
              <a:rPr lang="en-GB" sz="2400" dirty="0" err="1" smtClean="0"/>
              <a:t>prikazanih</a:t>
            </a:r>
            <a:r>
              <a:rPr lang="en-GB" sz="2400" dirty="0" smtClean="0"/>
              <a:t> u </a:t>
            </a:r>
            <a:r>
              <a:rPr lang="en-GB" sz="2400" dirty="0" err="1" smtClean="0"/>
              <a:t>radu</a:t>
            </a:r>
            <a:r>
              <a:rPr lang="en-GB" sz="2400" dirty="0" smtClean="0"/>
              <a:t>, </a:t>
            </a:r>
            <a:r>
              <a:rPr lang="en-GB" sz="2400" dirty="0" err="1" smtClean="0"/>
              <a:t>sa</a:t>
            </a:r>
            <a:r>
              <a:rPr lang="en-GB" sz="2400" dirty="0" smtClean="0"/>
              <a:t> </a:t>
            </a:r>
            <a:r>
              <a:rPr lang="en-GB" sz="2400" dirty="0" err="1" smtClean="0"/>
              <a:t>najavise</a:t>
            </a:r>
            <a:r>
              <a:rPr lang="en-GB" sz="2400" dirty="0" smtClean="0"/>
              <a:t> 5 “</a:t>
            </a:r>
            <a:r>
              <a:rPr lang="en-GB" sz="2400" dirty="0" err="1" smtClean="0"/>
              <a:t>buleta</a:t>
            </a:r>
            <a:r>
              <a:rPr lang="en-GB" sz="2400" dirty="0" smtClean="0"/>
              <a:t>”</a:t>
            </a:r>
            <a:endParaRPr lang="en-GB" sz="2000" dirty="0"/>
          </a:p>
          <a:p>
            <a:pPr eaLnBrk="1" hangingPunct="1"/>
            <a:r>
              <a:rPr lang="en-GB" sz="2400" dirty="0" err="1" smtClean="0"/>
              <a:t>Ilustrativni</a:t>
            </a:r>
            <a:r>
              <a:rPr lang="en-GB" sz="2400" dirty="0" smtClean="0"/>
              <a:t> </a:t>
            </a:r>
            <a:r>
              <a:rPr lang="en-GB" sz="2400" dirty="0" err="1" smtClean="0"/>
              <a:t>grafikoni</a:t>
            </a:r>
            <a:r>
              <a:rPr lang="en-GB" sz="2400" dirty="0" smtClean="0"/>
              <a:t>, </a:t>
            </a:r>
            <a:r>
              <a:rPr lang="en-GB" sz="2400" dirty="0" err="1" smtClean="0"/>
              <a:t>slike</a:t>
            </a:r>
            <a:r>
              <a:rPr lang="en-GB" sz="2400" dirty="0" smtClean="0"/>
              <a:t> </a:t>
            </a:r>
            <a:r>
              <a:rPr lang="en-GB" sz="2400" dirty="0" err="1" smtClean="0"/>
              <a:t>i</a:t>
            </a:r>
            <a:r>
              <a:rPr lang="en-GB" sz="2400" dirty="0" smtClean="0"/>
              <a:t> sl.</a:t>
            </a:r>
          </a:p>
          <a:p>
            <a:pPr eaLnBrk="1" hangingPunct="1"/>
            <a:r>
              <a:rPr lang="en-GB" sz="2400" dirty="0" smtClean="0"/>
              <a:t>…</a:t>
            </a:r>
            <a:endParaRPr lang="en-GB" sz="2400" dirty="0"/>
          </a:p>
          <a:p>
            <a:pPr eaLnBrk="1" hangingPunct="1"/>
            <a:r>
              <a:rPr lang="en-GB" sz="2400" dirty="0" smtClean="0"/>
              <a:t>…</a:t>
            </a:r>
          </a:p>
          <a:p>
            <a:pPr eaLnBrk="1" hangingPunct="1"/>
            <a:r>
              <a:rPr lang="en-GB" sz="2400" dirty="0" err="1" smtClean="0"/>
              <a:t>Zakljucak</a:t>
            </a:r>
            <a:endParaRPr lang="en-GB" sz="2400" dirty="0"/>
          </a:p>
        </p:txBody>
      </p:sp>
      <p:sp>
        <p:nvSpPr>
          <p:cNvPr id="2053" name="Line 10"/>
          <p:cNvSpPr>
            <a:spLocks noChangeShapeType="1"/>
          </p:cNvSpPr>
          <p:nvPr/>
        </p:nvSpPr>
        <p:spPr bwMode="auto">
          <a:xfrm>
            <a:off x="323850" y="1219200"/>
            <a:ext cx="87122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54" name="Line 11"/>
          <p:cNvSpPr>
            <a:spLocks noChangeShapeType="1"/>
          </p:cNvSpPr>
          <p:nvPr/>
        </p:nvSpPr>
        <p:spPr bwMode="auto">
          <a:xfrm>
            <a:off x="323850" y="5867400"/>
            <a:ext cx="8640763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55" name="Text Box 15"/>
          <p:cNvSpPr txBox="1">
            <a:spLocks noChangeArrowheads="1"/>
          </p:cNvSpPr>
          <p:nvPr/>
        </p:nvSpPr>
        <p:spPr bwMode="auto">
          <a:xfrm>
            <a:off x="4114800" y="6096000"/>
            <a:ext cx="10967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1600" b="1" smtClean="0">
                <a:solidFill>
                  <a:srgbClr val="00B0F0"/>
                </a:solidFill>
              </a:rPr>
              <a:t>Sekcija…</a:t>
            </a:r>
            <a:endParaRPr lang="en-GB" sz="1600" b="1" dirty="0">
              <a:solidFill>
                <a:srgbClr val="00B0F0"/>
              </a:solidFill>
            </a:endParaRPr>
          </a:p>
        </p:txBody>
      </p:sp>
      <p:sp>
        <p:nvSpPr>
          <p:cNvPr id="2056" name="Text Box 16"/>
          <p:cNvSpPr txBox="1">
            <a:spLocks noChangeArrowheads="1"/>
          </p:cNvSpPr>
          <p:nvPr/>
        </p:nvSpPr>
        <p:spPr bwMode="auto">
          <a:xfrm>
            <a:off x="1219200" y="6019800"/>
            <a:ext cx="2590800" cy="523220"/>
          </a:xfrm>
          <a:prstGeom prst="rect">
            <a:avLst/>
          </a:prstGeom>
          <a:ln>
            <a:noFill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sz="1400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XXXII </a:t>
            </a:r>
            <a:r>
              <a:rPr lang="en-GB" sz="1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Simpozijum</a:t>
            </a:r>
            <a:r>
              <a:rPr lang="en-GB" sz="1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DZZSCG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sz="1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Beograd</a:t>
            </a:r>
            <a:r>
              <a:rPr lang="en-GB" sz="1400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04-06.10.2023</a:t>
            </a:r>
            <a:r>
              <a:rPr lang="en-GB" sz="1400" smtClean="0"/>
              <a:t>.</a:t>
            </a:r>
            <a:endParaRPr lang="en-GB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35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Naslov rada Autori Institucija</vt:lpstr>
    </vt:vector>
  </TitlesOfParts>
  <Company>European Commission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contribution Name(s) of the author(s) Institution(s) (abbreviated)</dc:title>
  <dc:creator>waetjuw</dc:creator>
  <cp:lastModifiedBy>Ivana</cp:lastModifiedBy>
  <cp:revision>16</cp:revision>
  <dcterms:created xsi:type="dcterms:W3CDTF">2013-03-11T17:26:09Z</dcterms:created>
  <dcterms:modified xsi:type="dcterms:W3CDTF">2023-05-08T09:24:36Z</dcterms:modified>
</cp:coreProperties>
</file>